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embeddedFontLst>
    <p:embeddedFont>
      <p:font typeface="Montserrat" panose="020B0604020202020204" charset="-52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06" y="54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84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28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22b9cc5d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22b9cc5d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08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e770649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3e770649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64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727510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727510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063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3e770649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3e770649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44003fc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44003fc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221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44003fca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44003fca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106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44003fca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44003fca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189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44003fca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44003fca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256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44003fca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44003fca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956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44003fca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44003fca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79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585e37b2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585e37b2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607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44003fca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44003fca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759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44003fca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44003fca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365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44003fca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44003fca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66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44003fca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44003fca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169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44003fca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44003fca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4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585e37b2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585e37b2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73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585e37b2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585e37b2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73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585e37b2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585e37b2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8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585e37b29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585e37b29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6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585e37b29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585e37b29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60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22b9cc5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22b9cc5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71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22b9cc5d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22b9cc5d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87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226400" y="274573"/>
            <a:ext cx="21915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654"/>
            <a:ext cx="5153705" cy="6845694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6857248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712900"/>
            <a:ext cx="47760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3524166"/>
            <a:ext cx="4776000" cy="16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6857248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737333"/>
            <a:ext cx="4587000" cy="15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34032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2090067"/>
            <a:ext cx="34032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37989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2630067"/>
            <a:ext cx="3798900" cy="32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6857829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1155700"/>
            <a:ext cx="4587000" cy="46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2211100"/>
            <a:ext cx="3036300" cy="23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4717333"/>
            <a:ext cx="30363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2262133"/>
            <a:ext cx="3676800" cy="31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5504636"/>
            <a:ext cx="698925" cy="912853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5740500"/>
            <a:ext cx="6936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156250" y="2104533"/>
            <a:ext cx="58662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b="1"/>
              <a:t>Полезная информация</a:t>
            </a:r>
            <a:endParaRPr sz="6000" b="1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778" y="-555000"/>
            <a:ext cx="5202600" cy="741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9200" y="120438"/>
            <a:ext cx="9352800" cy="661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 t="6476" b="8533"/>
          <a:stretch/>
        </p:blipFill>
        <p:spPr>
          <a:xfrm>
            <a:off x="176238" y="-101600"/>
            <a:ext cx="8791523" cy="72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674" y="134613"/>
            <a:ext cx="9319350" cy="658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1099" y="35425"/>
            <a:ext cx="9695925" cy="67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4" name="Google Shape;2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99200"/>
            <a:ext cx="9144000" cy="640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1" name="Google Shape;2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31638"/>
            <a:ext cx="9144000" cy="639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025"/>
            <a:ext cx="9144000" cy="640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5" name="Google Shape;2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485" y="130438"/>
            <a:ext cx="9282975" cy="6597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5700" y="1902"/>
            <a:ext cx="4864950" cy="68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454" y="0"/>
            <a:ext cx="4864942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599" y="127525"/>
            <a:ext cx="9326599" cy="6528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9" name="Google Shape;2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70025"/>
            <a:ext cx="9210150" cy="64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41700"/>
            <a:ext cx="9144000" cy="6498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5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3" name="Google Shape;2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124" y="70850"/>
            <a:ext cx="9266126" cy="6486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427" y="127525"/>
            <a:ext cx="9237424" cy="657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7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125" y="0"/>
            <a:ext cx="5441049" cy="78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62435"/>
            <a:ext cx="4909225" cy="692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0" y="-31200"/>
            <a:ext cx="4909224" cy="692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3450" y="0"/>
            <a:ext cx="4863683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4930" y="-17300"/>
            <a:ext cx="48639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350" y="0"/>
            <a:ext cx="4864939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4" y="0"/>
            <a:ext cx="4864942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2125" y="0"/>
            <a:ext cx="5017499" cy="707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9125" y="0"/>
            <a:ext cx="5140349" cy="72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1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775" y="-125975"/>
            <a:ext cx="4954299" cy="698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125" y="0"/>
            <a:ext cx="484794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63" y="0"/>
            <a:ext cx="479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body" idx="1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3000"/>
            <a:ext cx="9143998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Экран (4:3)</PresentationFormat>
  <Paragraphs>1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Montserrat</vt:lpstr>
      <vt:lpstr>Arial</vt:lpstr>
      <vt:lpstr>Lato</vt:lpstr>
      <vt:lpstr>Focus</vt:lpstr>
      <vt:lpstr>Полезная информация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Полезная информация</dc:title>
  <cp:lastModifiedBy>Teach-IT</cp:lastModifiedBy>
  <cp:revision>1</cp:revision>
  <dcterms:modified xsi:type="dcterms:W3CDTF">2020-12-23T07:47:08Z</dcterms:modified>
</cp:coreProperties>
</file>